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5" r:id="rId9"/>
    <p:sldId id="266" r:id="rId10"/>
    <p:sldId id="261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-852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D650-54EE-4C11-B781-A80732A2460B}" type="datetimeFigureOut">
              <a:rPr lang="en-AU" smtClean="0"/>
              <a:t>4/12/2018</a:t>
            </a:fld>
            <a:endParaRPr lang="en-AU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50B30-3CAD-4DAA-8359-1EDEE580FBD8}" type="slidenum">
              <a:rPr lang="en-AU" smtClean="0"/>
              <a:t>‹#›</a:t>
            </a:fld>
            <a:endParaRPr lang="en-A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D650-54EE-4C11-B781-A80732A2460B}" type="datetimeFigureOut">
              <a:rPr lang="en-AU" smtClean="0"/>
              <a:t>4/12/2018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50B30-3CAD-4DAA-8359-1EDEE580FBD8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D650-54EE-4C11-B781-A80732A2460B}" type="datetimeFigureOut">
              <a:rPr lang="en-AU" smtClean="0"/>
              <a:t>4/12/2018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50B30-3CAD-4DAA-8359-1EDEE580FBD8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D650-54EE-4C11-B781-A80732A2460B}" type="datetimeFigureOut">
              <a:rPr lang="en-AU" smtClean="0"/>
              <a:t>4/12/2018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50B30-3CAD-4DAA-8359-1EDEE580FBD8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D650-54EE-4C11-B781-A80732A2460B}" type="datetimeFigureOut">
              <a:rPr lang="en-AU" smtClean="0"/>
              <a:t>4/12/2018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50B30-3CAD-4DAA-8359-1EDEE580FBD8}" type="slidenum">
              <a:rPr lang="en-AU" smtClean="0"/>
              <a:t>‹#›</a:t>
            </a:fld>
            <a:endParaRPr lang="en-A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D650-54EE-4C11-B781-A80732A2460B}" type="datetimeFigureOut">
              <a:rPr lang="en-AU" smtClean="0"/>
              <a:t>4/12/2018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50B30-3CAD-4DAA-8359-1EDEE580FBD8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D650-54EE-4C11-B781-A80732A2460B}" type="datetimeFigureOut">
              <a:rPr lang="en-AU" smtClean="0"/>
              <a:t>4/12/2018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50B30-3CAD-4DAA-8359-1EDEE580FBD8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D650-54EE-4C11-B781-A80732A2460B}" type="datetimeFigureOut">
              <a:rPr lang="en-AU" smtClean="0"/>
              <a:t>4/12/2018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50B30-3CAD-4DAA-8359-1EDEE580FBD8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D650-54EE-4C11-B781-A80732A2460B}" type="datetimeFigureOut">
              <a:rPr lang="en-AU" smtClean="0"/>
              <a:t>4/12/2018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50B30-3CAD-4DAA-8359-1EDEE580FBD8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D650-54EE-4C11-B781-A80732A2460B}" type="datetimeFigureOut">
              <a:rPr lang="en-AU" smtClean="0"/>
              <a:t>4/12/2018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50B30-3CAD-4DAA-8359-1EDEE580FBD8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D650-54EE-4C11-B781-A80732A2460B}" type="datetimeFigureOut">
              <a:rPr lang="en-AU" smtClean="0"/>
              <a:t>4/12/2018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D5E50B30-3CAD-4DAA-8359-1EDEE580FBD8}" type="slidenum">
              <a:rPr lang="en-AU" smtClean="0"/>
              <a:t>‹#›</a:t>
            </a:fld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AE1CD650-54EE-4C11-B781-A80732A2460B}" type="datetimeFigureOut">
              <a:rPr lang="en-AU" smtClean="0"/>
              <a:t>4/12/2018</a:t>
            </a:fld>
            <a:endParaRPr lang="en-AU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5E50B30-3CAD-4DAA-8359-1EDEE580FBD8}" type="slidenum">
              <a:rPr lang="en-AU" smtClean="0"/>
              <a:t>‹#›</a:t>
            </a:fld>
            <a:endParaRPr lang="en-AU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AU" dirty="0" smtClean="0"/>
              <a:t>What is Science?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AU" dirty="0" smtClean="0"/>
              <a:t>Branches of Science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15221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Psychology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 smtClean="0"/>
              <a:t>The scientific study of behaviour and mental processes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50064"/>
            <a:ext cx="4464496" cy="2604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7560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is Science?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An organised way of gathering and analysing evidence about the natural world.</a:t>
            </a:r>
          </a:p>
          <a:p>
            <a:r>
              <a:rPr lang="en-AU" dirty="0" smtClean="0"/>
              <a:t>An experiment is a scientific procedure to make a discovery, test a hypothesis, or demonstrate a known fact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8831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Branches of Science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 smtClean="0"/>
              <a:t>Each branch of Science specialises in a different field.</a:t>
            </a:r>
          </a:p>
          <a:p>
            <a:r>
              <a:rPr lang="en-AU" b="1" dirty="0" smtClean="0"/>
              <a:t>Biology</a:t>
            </a:r>
          </a:p>
          <a:p>
            <a:r>
              <a:rPr lang="en-AU" b="1" dirty="0" smtClean="0"/>
              <a:t>Physics</a:t>
            </a:r>
          </a:p>
          <a:p>
            <a:r>
              <a:rPr lang="en-AU" b="1" dirty="0" smtClean="0"/>
              <a:t>Chemistry</a:t>
            </a:r>
          </a:p>
          <a:p>
            <a:r>
              <a:rPr lang="en-AU" b="1" dirty="0" smtClean="0"/>
              <a:t>Geology</a:t>
            </a:r>
          </a:p>
          <a:p>
            <a:r>
              <a:rPr lang="en-AU" b="1" dirty="0" smtClean="0"/>
              <a:t>Astronomy</a:t>
            </a:r>
          </a:p>
          <a:p>
            <a:r>
              <a:rPr lang="en-AU" b="1" dirty="0" smtClean="0"/>
              <a:t>Ecology</a:t>
            </a:r>
          </a:p>
          <a:p>
            <a:r>
              <a:rPr lang="en-AU" b="1" dirty="0" smtClean="0"/>
              <a:t>Psychology   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1511921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Biology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 smtClean="0"/>
              <a:t>A study of living things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8" y="3700843"/>
            <a:ext cx="2790825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672143"/>
            <a:ext cx="246697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730" y="5013176"/>
            <a:ext cx="2353226" cy="1355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AutoShape 6" descr="Image result for cute dog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3417330"/>
            <a:ext cx="2612132" cy="220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7495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Physics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 smtClean="0"/>
              <a:t>The study of matter and energy and how they interact</a:t>
            </a:r>
            <a:endParaRPr lang="en-A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645024"/>
            <a:ext cx="2482244" cy="1654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708920"/>
            <a:ext cx="2747591" cy="1547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797152"/>
            <a:ext cx="2768558" cy="157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617305"/>
            <a:ext cx="2822442" cy="1840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7451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Chemistry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 smtClean="0"/>
              <a:t>The study of the properties of matter and how matter changes</a:t>
            </a:r>
            <a:endParaRPr lang="en-A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573016"/>
            <a:ext cx="261937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316213"/>
            <a:ext cx="2754904" cy="2063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586" y="3611116"/>
            <a:ext cx="2620565" cy="1474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6655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Geology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 smtClean="0"/>
              <a:t>The study of the origin, history and structure of Earth</a:t>
            </a:r>
            <a:endParaRPr lang="en-AU" dirty="0" smtClean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3" y="3524969"/>
            <a:ext cx="2774725" cy="164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006" y="3429000"/>
            <a:ext cx="3039994" cy="1733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274033"/>
            <a:ext cx="3143249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7641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Astronomy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 smtClean="0"/>
              <a:t>The study of the moon, stars, and other objects in space</a:t>
            </a:r>
            <a:endParaRPr lang="en-A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780928"/>
            <a:ext cx="4540052" cy="340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161853"/>
            <a:ext cx="3729038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8414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Ecology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 smtClean="0"/>
              <a:t>The study of how living things interact with each other and the environment.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89040"/>
            <a:ext cx="261937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088" y="3916776"/>
            <a:ext cx="2354164" cy="1177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373600"/>
            <a:ext cx="3017912" cy="2263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15293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110</TotalTime>
  <Words>143</Words>
  <Application>Microsoft Office PowerPoint</Application>
  <PresentationFormat>On-screen Show (4:3)</PresentationFormat>
  <Paragraphs>28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Flow</vt:lpstr>
      <vt:lpstr>What is Science?</vt:lpstr>
      <vt:lpstr>What is Science?</vt:lpstr>
      <vt:lpstr>Branches of Science</vt:lpstr>
      <vt:lpstr>Biology</vt:lpstr>
      <vt:lpstr>Physics</vt:lpstr>
      <vt:lpstr>Chemistry</vt:lpstr>
      <vt:lpstr>Geology</vt:lpstr>
      <vt:lpstr>Astronomy</vt:lpstr>
      <vt:lpstr>Ecology</vt:lpstr>
      <vt:lpstr>Psychology</vt:lpstr>
    </vt:vector>
  </TitlesOfParts>
  <Company>The Department of Education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Science</dc:title>
  <dc:creator>FARM Malcolm</dc:creator>
  <cp:lastModifiedBy>FARM Malcolm</cp:lastModifiedBy>
  <cp:revision>15</cp:revision>
  <dcterms:created xsi:type="dcterms:W3CDTF">2018-01-29T06:11:57Z</dcterms:created>
  <dcterms:modified xsi:type="dcterms:W3CDTF">2018-12-04T01:19:25Z</dcterms:modified>
</cp:coreProperties>
</file>